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3"/>
  </p:sldMasterIdLst>
  <p:handoutMasterIdLst>
    <p:handoutMasterId r:id="rId5"/>
  </p:handoutMasterIdLst>
  <p:sldIdLst>
    <p:sldId id="261" r:id="rId4"/>
  </p:sldIdLst>
  <p:sldSz cx="18288000" cy="10287000"/>
  <p:notesSz cx="6858000" cy="9144000"/>
  <p:embeddedFontLst>
    <p:embeddedFont>
      <p:font typeface="Garnett 1" panose="020B0604020202020204" charset="0"/>
      <p:regular r:id="rId6"/>
    </p:embeddedFont>
    <p:embeddedFont>
      <p:font typeface="Garnett 2" panose="020B0604020202020204" charset="0"/>
      <p:regular r:id="rId7"/>
    </p:embeddedFont>
    <p:embeddedFont>
      <p:font typeface="Garnett 3" panose="020B0604020202020204" charset="0"/>
      <p:regular r:id="rId8"/>
    </p:embeddedFont>
    <p:embeddedFont>
      <p:font typeface="Montserrat Bold" panose="020B0604020202020204" charset="0"/>
      <p:regular r:id="rId9"/>
    </p:embeddedFont>
    <p:embeddedFont>
      <p:font typeface="Poppins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67868-B694-444C-A46E-279BB724F324}" v="49" dt="2024-10-09T19:14:02.781"/>
    <p1510:client id="{ECC1361A-56EC-477E-BEF2-40FFCD191C9C}" v="12" dt="2024-10-09T19:45:0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49" d="100"/>
          <a:sy n="49" d="100"/>
        </p:scale>
        <p:origin x="78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5" Type="http://schemas.microsoft.com/office/2016/11/relationships/changesInfo" Target="changesInfos/changesInfo1.xml"/><Relationship Id="rId10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26C2C99C-A935-41B1-90C1-A96A889FC604}"/>
    <pc:docChg chg="delSld">
      <pc:chgData name="Data Analyst" userId="a87940b5-5381-4fb3-bebe-612d0594214f" providerId="ADAL" clId="{26C2C99C-A935-41B1-90C1-A96A889FC604}" dt="2024-10-09T19:48:49.162" v="0" actId="47"/>
      <pc:docMkLst>
        <pc:docMk/>
      </pc:docMkLst>
      <pc:sldChg chg="del">
        <pc:chgData name="Data Analyst" userId="a87940b5-5381-4fb3-bebe-612d0594214f" providerId="ADAL" clId="{26C2C99C-A935-41B1-90C1-A96A889FC604}" dt="2024-10-09T19:48:49.162" v="0" actId="47"/>
        <pc:sldMkLst>
          <pc:docMk/>
          <pc:sldMk cId="0" sldId="256"/>
        </pc:sldMkLst>
      </pc:sldChg>
      <pc:sldChg chg="del">
        <pc:chgData name="Data Analyst" userId="a87940b5-5381-4fb3-bebe-612d0594214f" providerId="ADAL" clId="{26C2C99C-A935-41B1-90C1-A96A889FC604}" dt="2024-10-09T19:48:49.162" v="0" actId="47"/>
        <pc:sldMkLst>
          <pc:docMk/>
          <pc:sldMk cId="0" sldId="257"/>
        </pc:sldMkLst>
      </pc:sldChg>
      <pc:sldChg chg="del">
        <pc:chgData name="Data Analyst" userId="a87940b5-5381-4fb3-bebe-612d0594214f" providerId="ADAL" clId="{26C2C99C-A935-41B1-90C1-A96A889FC604}" dt="2024-10-09T19:48:49.162" v="0" actId="47"/>
        <pc:sldMkLst>
          <pc:docMk/>
          <pc:sldMk cId="0" sldId="258"/>
        </pc:sldMkLst>
      </pc:sldChg>
      <pc:sldChg chg="del">
        <pc:chgData name="Data Analyst" userId="a87940b5-5381-4fb3-bebe-612d0594214f" providerId="ADAL" clId="{26C2C99C-A935-41B1-90C1-A96A889FC604}" dt="2024-10-09T19:48:49.162" v="0" actId="47"/>
        <pc:sldMkLst>
          <pc:docMk/>
          <pc:sldMk cId="0" sldId="259"/>
        </pc:sldMkLst>
      </pc:sldChg>
      <pc:sldChg chg="del">
        <pc:chgData name="Data Analyst" userId="a87940b5-5381-4fb3-bebe-612d0594214f" providerId="ADAL" clId="{26C2C99C-A935-41B1-90C1-A96A889FC604}" dt="2024-10-09T19:48:49.162" v="0" actId="47"/>
        <pc:sldMkLst>
          <pc:docMk/>
          <pc:sldMk cId="0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2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2969486" cy="8871757"/>
            <a:chOff x="0" y="0"/>
            <a:chExt cx="17292648" cy="118290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500">
                <a:solidFill>
                  <a:srgbClr val="FF8355"/>
                </a:solidFill>
              </a:defRPr>
            </a:lvl1pPr>
          </a:lstStyle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0538" y="2992438"/>
            <a:ext cx="11160125" cy="4548187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>
            <a:lvl1pPr marL="0" indent="0">
              <a:buNone/>
              <a:defRPr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2024-10-09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</p:spPr>
        <p:txBody>
          <a:bodyPr/>
          <a:lstStyle/>
          <a:p>
            <a:r>
              <a:t>Sexual Health Key Messages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Highest weekly average last week
178 sexual health visits / day
Highest number of daily service users on Monday July 8, 2024 at 220 users
New visits have stabilized.
Our testing is significantly less expensive than Public Health. 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Successful  Code for Canada Hackathon
Idea 1:
Improve kiosk check-in process
Idea 2:
Automate mass sending of all negative results (80% of patients) 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</p:spPr>
        <p:txBody>
          <a:bodyPr/>
          <a:lstStyle/>
          <a:p>
            <a:r>
              <a:t>October 09, 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85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Montserrat Bold</vt:lpstr>
      <vt:lpstr>Poppins Bold</vt:lpstr>
      <vt:lpstr>Aptos</vt:lpstr>
      <vt:lpstr>Garnett 1</vt:lpstr>
      <vt:lpstr>Garnett 2</vt:lpstr>
      <vt:lpstr>Garnett 3</vt:lpstr>
      <vt:lpstr>HQ Master Style Slide</vt:lpstr>
      <vt:lpstr>Sexual Health Key Messages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2024-10-09T19:48:51Z</dcterms:modified>
  <dc:identifier>DAGKFNpDbPg</dc:identifier>
</cp:coreProperties>
</file>